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0"/>
            <a:ext cx="748665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0"/>
            <a:ext cx="635000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0" y="0"/>
            <a:ext cx="701040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0"/>
            <a:ext cx="696595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850"/>
            <a:ext cx="7562850" cy="10045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733425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0"/>
            <a:ext cx="697230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0"/>
            <a:ext cx="6699250" cy="1069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750"/>
            <a:ext cx="7562850" cy="9613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0"/>
            <a:ext cx="7239000" cy="1069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